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EEA4-BEC9-4ECD-907E-DDF1C77034FA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464F-64B7-485D-A0A3-AE56B4B5B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EEA4-BEC9-4ECD-907E-DDF1C77034FA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464F-64B7-485D-A0A3-AE56B4B5B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EEA4-BEC9-4ECD-907E-DDF1C77034FA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464F-64B7-485D-A0A3-AE56B4B5B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EEA4-BEC9-4ECD-907E-DDF1C77034FA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464F-64B7-485D-A0A3-AE56B4B5B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EEA4-BEC9-4ECD-907E-DDF1C77034FA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464F-64B7-485D-A0A3-AE56B4B5B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EEA4-BEC9-4ECD-907E-DDF1C77034FA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464F-64B7-485D-A0A3-AE56B4B5B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EEA4-BEC9-4ECD-907E-DDF1C77034FA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464F-64B7-485D-A0A3-AE56B4B5B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EEA4-BEC9-4ECD-907E-DDF1C77034FA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464F-64B7-485D-A0A3-AE56B4B5B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EEA4-BEC9-4ECD-907E-DDF1C77034FA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464F-64B7-485D-A0A3-AE56B4B5B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EEA4-BEC9-4ECD-907E-DDF1C77034FA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464F-64B7-485D-A0A3-AE56B4B5B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EEA4-BEC9-4ECD-907E-DDF1C77034FA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464F-64B7-485D-A0A3-AE56B4B5B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1EEA4-BEC9-4ECD-907E-DDF1C77034FA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0464F-64B7-485D-A0A3-AE56B4B5B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905000"/>
            <a:ext cx="6400800" cy="22098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Daily Eats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901 S. Howard Ave.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Tampa, FL </a:t>
            </a:r>
            <a:r>
              <a:rPr lang="en-US" b="1" dirty="0" smtClean="0">
                <a:solidFill>
                  <a:schemeClr val="tx1"/>
                </a:solidFill>
              </a:rPr>
              <a:t>33606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5:00-8:00 PM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Wednesday, </a:t>
            </a:r>
            <a:r>
              <a:rPr lang="en-US" b="1" dirty="0" smtClean="0">
                <a:solidFill>
                  <a:schemeClr val="tx1"/>
                </a:solidFill>
              </a:rPr>
              <a:t>April</a:t>
            </a:r>
            <a:r>
              <a:rPr lang="en-US" b="1" dirty="0" smtClean="0">
                <a:solidFill>
                  <a:schemeClr val="tx1"/>
                </a:solidFill>
              </a:rPr>
              <a:t> 28, </a:t>
            </a:r>
            <a:r>
              <a:rPr lang="en-US" b="1" dirty="0" smtClean="0">
                <a:solidFill>
                  <a:schemeClr val="tx1"/>
                </a:solidFill>
              </a:rPr>
              <a:t>2021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B BridgePre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71600" cy="1737059"/>
          </a:xfrm>
          <a:prstGeom prst="rect">
            <a:avLst/>
          </a:prstGeom>
        </p:spPr>
      </p:pic>
      <p:pic>
        <p:nvPicPr>
          <p:cNvPr id="6" name="Picture 5" descr="BridgePrep Bulldogs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16536" y="0"/>
            <a:ext cx="1527464" cy="1600200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BPA FAMILY SPIRIT NIGHT!</a:t>
            </a:r>
            <a:br>
              <a:rPr lang="en-US" sz="4000" b="1" dirty="0" smtClean="0"/>
            </a:br>
            <a:r>
              <a:rPr lang="en-US" sz="3600" b="1" dirty="0" smtClean="0"/>
              <a:t>Please join us!</a:t>
            </a:r>
            <a:endParaRPr lang="en-US" sz="4000" b="1" dirty="0"/>
          </a:p>
        </p:txBody>
      </p:sp>
      <p:pic>
        <p:nvPicPr>
          <p:cNvPr id="10" name="Picture 9" descr="Daily Eats Drawin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4495800"/>
            <a:ext cx="3124199" cy="2133220"/>
          </a:xfrm>
          <a:prstGeom prst="rect">
            <a:avLst/>
          </a:prstGeom>
        </p:spPr>
      </p:pic>
      <p:pic>
        <p:nvPicPr>
          <p:cNvPr id="11" name="Picture 10" descr="Daily Eats Phot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43600" y="4495800"/>
            <a:ext cx="3048000" cy="2167468"/>
          </a:xfrm>
          <a:prstGeom prst="rect">
            <a:avLst/>
          </a:prstGeom>
        </p:spPr>
      </p:pic>
      <p:pic>
        <p:nvPicPr>
          <p:cNvPr id="12" name="Picture 11" descr="I love D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81400" y="4495800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25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BPA FAMILY SPIRIT NIGHT! Please join us!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BPA FAMILY SPIRIT NIGHT</dc:title>
  <dc:creator>Guest</dc:creator>
  <cp:lastModifiedBy>Guest</cp:lastModifiedBy>
  <cp:revision>2</cp:revision>
  <dcterms:created xsi:type="dcterms:W3CDTF">2021-03-03T20:42:27Z</dcterms:created>
  <dcterms:modified xsi:type="dcterms:W3CDTF">2021-03-04T18:41:35Z</dcterms:modified>
</cp:coreProperties>
</file>